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6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7" r:id="rId8"/>
    <p:sldId id="262" r:id="rId9"/>
    <p:sldId id="263" r:id="rId10"/>
    <p:sldId id="264" r:id="rId11"/>
    <p:sldId id="265" r:id="rId12"/>
    <p:sldId id="266" r:id="rId13"/>
    <p:sldId id="268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52" autoAdjust="0"/>
  </p:normalViewPr>
  <p:slideViewPr>
    <p:cSldViewPr snapToGrid="0">
      <p:cViewPr varScale="1">
        <p:scale>
          <a:sx n="79" d="100"/>
          <a:sy n="79" d="100"/>
        </p:scale>
        <p:origin x="773" y="6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13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hea Hau" userId="04e18f02af084d69" providerId="LiveId" clId="{0FDF6586-F483-4644-B438-D6982009E434}"/>
    <pc:docChg chg="undo custSel addSld delSld modSld">
      <pc:chgData name="Rhea Hau" userId="04e18f02af084d69" providerId="LiveId" clId="{0FDF6586-F483-4644-B438-D6982009E434}" dt="2018-11-13T17:15:03.138" v="3251" actId="20577"/>
      <pc:docMkLst>
        <pc:docMk/>
      </pc:docMkLst>
      <pc:sldChg chg="modSp">
        <pc:chgData name="Rhea Hau" userId="04e18f02af084d69" providerId="LiveId" clId="{0FDF6586-F483-4644-B438-D6982009E434}" dt="2018-11-13T14:24:59.191" v="86" actId="20577"/>
        <pc:sldMkLst>
          <pc:docMk/>
          <pc:sldMk cId="31178845" sldId="257"/>
        </pc:sldMkLst>
        <pc:spChg chg="mod">
          <ac:chgData name="Rhea Hau" userId="04e18f02af084d69" providerId="LiveId" clId="{0FDF6586-F483-4644-B438-D6982009E434}" dt="2018-11-13T14:24:59.191" v="86" actId="20577"/>
          <ac:spMkLst>
            <pc:docMk/>
            <pc:sldMk cId="31178845" sldId="257"/>
            <ac:spMk id="3" creationId="{B22674E6-533B-422A-8039-98E12EE83AA9}"/>
          </ac:spMkLst>
        </pc:spChg>
      </pc:sldChg>
      <pc:sldChg chg="modSp modNotesTx">
        <pc:chgData name="Rhea Hau" userId="04e18f02af084d69" providerId="LiveId" clId="{0FDF6586-F483-4644-B438-D6982009E434}" dt="2018-11-13T14:52:19.861" v="859" actId="20577"/>
        <pc:sldMkLst>
          <pc:docMk/>
          <pc:sldMk cId="2360588512" sldId="258"/>
        </pc:sldMkLst>
        <pc:spChg chg="mod">
          <ac:chgData name="Rhea Hau" userId="04e18f02af084d69" providerId="LiveId" clId="{0FDF6586-F483-4644-B438-D6982009E434}" dt="2018-11-13T14:52:19.861" v="859" actId="20577"/>
          <ac:spMkLst>
            <pc:docMk/>
            <pc:sldMk cId="2360588512" sldId="258"/>
            <ac:spMk id="3" creationId="{F96EA0F8-E338-4009-9B63-5D070E7287CA}"/>
          </ac:spMkLst>
        </pc:spChg>
      </pc:sldChg>
      <pc:sldChg chg="addSp delSp modSp">
        <pc:chgData name="Rhea Hau" userId="04e18f02af084d69" providerId="LiveId" clId="{0FDF6586-F483-4644-B438-D6982009E434}" dt="2018-11-13T15:59:43.797" v="2134" actId="1036"/>
        <pc:sldMkLst>
          <pc:docMk/>
          <pc:sldMk cId="366942192" sldId="259"/>
        </pc:sldMkLst>
        <pc:spChg chg="add del">
          <ac:chgData name="Rhea Hau" userId="04e18f02af084d69" providerId="LiveId" clId="{0FDF6586-F483-4644-B438-D6982009E434}" dt="2018-11-13T15:58:24.660" v="2125" actId="1036"/>
          <ac:spMkLst>
            <pc:docMk/>
            <pc:sldMk cId="366942192" sldId="259"/>
            <ac:spMk id="3" creationId="{8BD5F22F-3EDE-4800-90CD-6DC531A2B326}"/>
          </ac:spMkLst>
        </pc:spChg>
        <pc:picChg chg="add mod">
          <ac:chgData name="Rhea Hau" userId="04e18f02af084d69" providerId="LiveId" clId="{0FDF6586-F483-4644-B438-D6982009E434}" dt="2018-11-13T15:58:31.504" v="2128" actId="1076"/>
          <ac:picMkLst>
            <pc:docMk/>
            <pc:sldMk cId="366942192" sldId="259"/>
            <ac:picMk id="4" creationId="{316E7D2D-24BD-4CD7-B112-E8EF380CE115}"/>
          </ac:picMkLst>
        </pc:picChg>
        <pc:picChg chg="add del mod">
          <ac:chgData name="Rhea Hau" userId="04e18f02af084d69" providerId="LiveId" clId="{0FDF6586-F483-4644-B438-D6982009E434}" dt="2018-11-13T15:10:01.261" v="879" actId="1036"/>
          <ac:picMkLst>
            <pc:docMk/>
            <pc:sldMk cId="366942192" sldId="259"/>
            <ac:picMk id="5" creationId="{BD668BAD-3E14-421A-9E1E-44C2C37955D9}"/>
          </ac:picMkLst>
        </pc:picChg>
        <pc:picChg chg="add del mod">
          <ac:chgData name="Rhea Hau" userId="04e18f02af084d69" providerId="LiveId" clId="{0FDF6586-F483-4644-B438-D6982009E434}" dt="2018-11-13T15:36:52.191" v="1990" actId="1036"/>
          <ac:picMkLst>
            <pc:docMk/>
            <pc:sldMk cId="366942192" sldId="259"/>
            <ac:picMk id="7" creationId="{59C62973-A67D-462E-B560-F9ACD0D4D9C6}"/>
          </ac:picMkLst>
        </pc:picChg>
        <pc:picChg chg="add del">
          <ac:chgData name="Rhea Hau" userId="04e18f02af084d69" providerId="LiveId" clId="{0FDF6586-F483-4644-B438-D6982009E434}" dt="2018-11-13T15:58:24.454" v="2124" actId="478"/>
          <ac:picMkLst>
            <pc:docMk/>
            <pc:sldMk cId="366942192" sldId="259"/>
            <ac:picMk id="8" creationId="{E2860539-0E5D-449C-956A-E7F653F5634F}"/>
          </ac:picMkLst>
        </pc:picChg>
        <pc:picChg chg="add mod">
          <ac:chgData name="Rhea Hau" userId="04e18f02af084d69" providerId="LiveId" clId="{0FDF6586-F483-4644-B438-D6982009E434}" dt="2018-11-13T15:58:32.520" v="2129" actId="1076"/>
          <ac:picMkLst>
            <pc:docMk/>
            <pc:sldMk cId="366942192" sldId="259"/>
            <ac:picMk id="10" creationId="{8FFB776B-27D6-420F-9CC4-F09344ED36CE}"/>
          </ac:picMkLst>
        </pc:picChg>
        <pc:picChg chg="add del mod">
          <ac:chgData name="Rhea Hau" userId="04e18f02af084d69" providerId="LiveId" clId="{0FDF6586-F483-4644-B438-D6982009E434}" dt="2018-11-13T15:59:43.797" v="2134" actId="1036"/>
          <ac:picMkLst>
            <pc:docMk/>
            <pc:sldMk cId="366942192" sldId="259"/>
            <ac:picMk id="12" creationId="{20155DE0-8FC8-4751-9E60-1B58E3F04370}"/>
          </ac:picMkLst>
        </pc:picChg>
      </pc:sldChg>
      <pc:sldChg chg="add del">
        <pc:chgData name="Rhea Hau" userId="04e18f02af084d69" providerId="LiveId" clId="{0FDF6586-F483-4644-B438-D6982009E434}" dt="2018-11-13T15:09:30.339" v="873" actId="1036"/>
        <pc:sldMkLst>
          <pc:docMk/>
          <pc:sldMk cId="1790836884" sldId="260"/>
        </pc:sldMkLst>
      </pc:sldChg>
      <pc:sldChg chg="addSp delSp modSp add del">
        <pc:chgData name="Rhea Hau" userId="04e18f02af084d69" providerId="LiveId" clId="{0FDF6586-F483-4644-B438-D6982009E434}" dt="2018-11-13T16:00:04.426" v="2139" actId="1076"/>
        <pc:sldMkLst>
          <pc:docMk/>
          <pc:sldMk cId="2460766151" sldId="260"/>
        </pc:sldMkLst>
        <pc:spChg chg="del">
          <ac:chgData name="Rhea Hau" userId="04e18f02af084d69" providerId="LiveId" clId="{0FDF6586-F483-4644-B438-D6982009E434}" dt="2018-11-13T15:36:53.115" v="1991" actId="1076"/>
          <ac:spMkLst>
            <pc:docMk/>
            <pc:sldMk cId="2460766151" sldId="260"/>
            <ac:spMk id="3" creationId="{7B314D74-9001-4551-B028-2350AA5107DB}"/>
          </ac:spMkLst>
        </pc:spChg>
        <pc:spChg chg="add del mod">
          <ac:chgData name="Rhea Hau" userId="04e18f02af084d69" providerId="LiveId" clId="{0FDF6586-F483-4644-B438-D6982009E434}" dt="2018-11-13T15:37:13.653" v="1998" actId="1076"/>
          <ac:spMkLst>
            <pc:docMk/>
            <pc:sldMk cId="2460766151" sldId="260"/>
            <ac:spMk id="10" creationId="{43165D79-C245-4BA6-B7D6-8C625EF841D5}"/>
          </ac:spMkLst>
        </pc:spChg>
        <pc:spChg chg="add del mod">
          <ac:chgData name="Rhea Hau" userId="04e18f02af084d69" providerId="LiveId" clId="{0FDF6586-F483-4644-B438-D6982009E434}" dt="2018-11-13T15:59:57.795" v="2135" actId="478"/>
          <ac:spMkLst>
            <pc:docMk/>
            <pc:sldMk cId="2460766151" sldId="260"/>
            <ac:spMk id="13" creationId="{6C023C77-E857-4289-B6C1-61B0EBD7472B}"/>
          </ac:spMkLst>
        </pc:spChg>
        <pc:picChg chg="add del mod">
          <ac:chgData name="Rhea Hau" userId="04e18f02af084d69" providerId="LiveId" clId="{0FDF6586-F483-4644-B438-D6982009E434}" dt="2018-11-13T15:09:39.142" v="875" actId="1076"/>
          <ac:picMkLst>
            <pc:docMk/>
            <pc:sldMk cId="2460766151" sldId="260"/>
            <ac:picMk id="4" creationId="{C8D6881E-6C2A-4B75-96A6-DA5E9ADA9549}"/>
          </ac:picMkLst>
        </pc:picChg>
        <pc:picChg chg="add mod">
          <ac:chgData name="Rhea Hau" userId="04e18f02af084d69" providerId="LiveId" clId="{0FDF6586-F483-4644-B438-D6982009E434}" dt="2018-11-13T16:00:04.426" v="2139" actId="1076"/>
          <ac:picMkLst>
            <pc:docMk/>
            <pc:sldMk cId="2460766151" sldId="260"/>
            <ac:picMk id="5" creationId="{229F5F7F-2EBE-44A2-B7B6-8956FADA1031}"/>
          </ac:picMkLst>
        </pc:picChg>
        <pc:picChg chg="add del mod">
          <ac:chgData name="Rhea Hau" userId="04e18f02af084d69" providerId="LiveId" clId="{0FDF6586-F483-4644-B438-D6982009E434}" dt="2018-11-13T15:13:17.911" v="888" actId="1076"/>
          <ac:picMkLst>
            <pc:docMk/>
            <pc:sldMk cId="2460766151" sldId="260"/>
            <ac:picMk id="6" creationId="{EC219E4E-AD8F-4048-9FE2-8AEB63B46DC3}"/>
          </ac:picMkLst>
        </pc:picChg>
        <pc:picChg chg="add del mod">
          <ac:chgData name="Rhea Hau" userId="04e18f02af084d69" providerId="LiveId" clId="{0FDF6586-F483-4644-B438-D6982009E434}" dt="2018-11-13T15:59:59.287" v="2136" actId="478"/>
          <ac:picMkLst>
            <pc:docMk/>
            <pc:sldMk cId="2460766151" sldId="260"/>
            <ac:picMk id="7" creationId="{C5179A5E-589B-49FC-80F8-A492D85186B5}"/>
          </ac:picMkLst>
        </pc:picChg>
        <pc:picChg chg="add del mod">
          <ac:chgData name="Rhea Hau" userId="04e18f02af084d69" providerId="LiveId" clId="{0FDF6586-F483-4644-B438-D6982009E434}" dt="2018-11-13T15:36:58.424" v="1996" actId="1076"/>
          <ac:picMkLst>
            <pc:docMk/>
            <pc:sldMk cId="2460766151" sldId="260"/>
            <ac:picMk id="9" creationId="{85F45860-C545-4185-BA2E-A8EBEAF43357}"/>
          </ac:picMkLst>
        </pc:picChg>
        <pc:picChg chg="add del mod">
          <ac:chgData name="Rhea Hau" userId="04e18f02af084d69" providerId="LiveId" clId="{0FDF6586-F483-4644-B438-D6982009E434}" dt="2018-11-13T15:37:16.318" v="2000" actId="1076"/>
          <ac:picMkLst>
            <pc:docMk/>
            <pc:sldMk cId="2460766151" sldId="260"/>
            <ac:picMk id="12" creationId="{C0E33244-136E-4BD9-BC0F-7CC7CA5D0A1B}"/>
          </ac:picMkLst>
        </pc:picChg>
        <pc:picChg chg="add">
          <ac:chgData name="Rhea Hau" userId="04e18f02af084d69" providerId="LiveId" clId="{0FDF6586-F483-4644-B438-D6982009E434}" dt="2018-11-13T15:59:59.641" v="2137" actId="1076"/>
          <ac:picMkLst>
            <pc:docMk/>
            <pc:sldMk cId="2460766151" sldId="260"/>
            <ac:picMk id="14" creationId="{C441C314-F082-4DFE-A6A0-3C41668D1472}"/>
          </ac:picMkLst>
        </pc:picChg>
      </pc:sldChg>
      <pc:sldChg chg="addSp delSp modSp">
        <pc:chgData name="Rhea Hau" userId="04e18f02af084d69" providerId="LiveId" clId="{0FDF6586-F483-4644-B438-D6982009E434}" dt="2018-11-13T16:00:53.560" v="2145" actId="1076"/>
        <pc:sldMkLst>
          <pc:docMk/>
          <pc:sldMk cId="4285229258" sldId="261"/>
        </pc:sldMkLst>
        <pc:spChg chg="del">
          <ac:chgData name="Rhea Hau" userId="04e18f02af084d69" providerId="LiveId" clId="{0FDF6586-F483-4644-B438-D6982009E434}" dt="2018-11-13T16:00:48.038" v="2141" actId="1076"/>
          <ac:spMkLst>
            <pc:docMk/>
            <pc:sldMk cId="4285229258" sldId="261"/>
            <ac:spMk id="3" creationId="{B76D3B15-38C2-422F-9B6B-D3C5FC5FEE6B}"/>
          </ac:spMkLst>
        </pc:spChg>
        <pc:picChg chg="add del mod">
          <ac:chgData name="Rhea Hau" userId="04e18f02af084d69" providerId="LiveId" clId="{0FDF6586-F483-4644-B438-D6982009E434}" dt="2018-11-13T15:13:09.667" v="883" actId="1076"/>
          <ac:picMkLst>
            <pc:docMk/>
            <pc:sldMk cId="4285229258" sldId="261"/>
            <ac:picMk id="4" creationId="{AB1E08FE-D25B-457A-8774-356C0815A127}"/>
          </ac:picMkLst>
        </pc:picChg>
        <pc:picChg chg="add mod">
          <ac:chgData name="Rhea Hau" userId="04e18f02af084d69" providerId="LiveId" clId="{0FDF6586-F483-4644-B438-D6982009E434}" dt="2018-11-13T16:00:52.145" v="2144" actId="1076"/>
          <ac:picMkLst>
            <pc:docMk/>
            <pc:sldMk cId="4285229258" sldId="261"/>
            <ac:picMk id="5" creationId="{F7BD7F43-DE4C-448D-9AC8-3F6961A16FB2}"/>
          </ac:picMkLst>
        </pc:picChg>
        <pc:picChg chg="add del mod">
          <ac:chgData name="Rhea Hau" userId="04e18f02af084d69" providerId="LiveId" clId="{0FDF6586-F483-4644-B438-D6982009E434}" dt="2018-11-13T15:14:11.446" v="897" actId="1076"/>
          <ac:picMkLst>
            <pc:docMk/>
            <pc:sldMk cId="4285229258" sldId="261"/>
            <ac:picMk id="6" creationId="{99CCA80A-AA35-4AAF-9707-2F901672577E}"/>
          </ac:picMkLst>
        </pc:picChg>
        <pc:picChg chg="add del mod">
          <ac:chgData name="Rhea Hau" userId="04e18f02af084d69" providerId="LiveId" clId="{0FDF6586-F483-4644-B438-D6982009E434}" dt="2018-11-13T15:33:16.484" v="1956" actId="1076"/>
          <ac:picMkLst>
            <pc:docMk/>
            <pc:sldMk cId="4285229258" sldId="261"/>
            <ac:picMk id="7" creationId="{7655543A-A5D1-4731-B27F-2E24E6AD97B1}"/>
          </ac:picMkLst>
        </pc:picChg>
        <pc:picChg chg="add del">
          <ac:chgData name="Rhea Hau" userId="04e18f02af084d69" providerId="LiveId" clId="{0FDF6586-F483-4644-B438-D6982009E434}" dt="2018-11-13T15:36:17.193" v="1983" actId="1076"/>
          <ac:picMkLst>
            <pc:docMk/>
            <pc:sldMk cId="4285229258" sldId="261"/>
            <ac:picMk id="8" creationId="{94285BFC-669D-4BF3-9586-B9B09DBD6788}"/>
          </ac:picMkLst>
        </pc:picChg>
        <pc:picChg chg="add del">
          <ac:chgData name="Rhea Hau" userId="04e18f02af084d69" providerId="LiveId" clId="{0FDF6586-F483-4644-B438-D6982009E434}" dt="2018-11-13T16:00:14.022" v="2140" actId="478"/>
          <ac:picMkLst>
            <pc:docMk/>
            <pc:sldMk cId="4285229258" sldId="261"/>
            <ac:picMk id="9" creationId="{40C954E9-5653-48AE-BD06-683A51762D12}"/>
          </ac:picMkLst>
        </pc:picChg>
        <pc:picChg chg="add mod">
          <ac:chgData name="Rhea Hau" userId="04e18f02af084d69" providerId="LiveId" clId="{0FDF6586-F483-4644-B438-D6982009E434}" dt="2018-11-13T16:00:53.560" v="2145" actId="1076"/>
          <ac:picMkLst>
            <pc:docMk/>
            <pc:sldMk cId="4285229258" sldId="261"/>
            <ac:picMk id="11" creationId="{EF7F60A5-7A85-402D-8FF2-72EF7D9B5444}"/>
          </ac:picMkLst>
        </pc:picChg>
      </pc:sldChg>
      <pc:sldChg chg="addSp delSp modSp">
        <pc:chgData name="Rhea Hau" userId="04e18f02af084d69" providerId="LiveId" clId="{0FDF6586-F483-4644-B438-D6982009E434}" dt="2018-11-13T16:10:18.248" v="2298" actId="1038"/>
        <pc:sldMkLst>
          <pc:docMk/>
          <pc:sldMk cId="4281076879" sldId="262"/>
        </pc:sldMkLst>
        <pc:spChg chg="mod">
          <ac:chgData name="Rhea Hau" userId="04e18f02af084d69" providerId="LiveId" clId="{0FDF6586-F483-4644-B438-D6982009E434}" dt="2018-11-13T15:40:49.510" v="2054" actId="20577"/>
          <ac:spMkLst>
            <pc:docMk/>
            <pc:sldMk cId="4281076879" sldId="262"/>
            <ac:spMk id="2" creationId="{D6B851FD-6F70-4840-8D37-AA6886EEC7E4}"/>
          </ac:spMkLst>
        </pc:spChg>
        <pc:spChg chg="add del mod">
          <ac:chgData name="Rhea Hau" userId="04e18f02af084d69" providerId="LiveId" clId="{0FDF6586-F483-4644-B438-D6982009E434}" dt="2018-11-13T15:41:32.457" v="2062" actId="11529"/>
          <ac:spMkLst>
            <pc:docMk/>
            <pc:sldMk cId="4281076879" sldId="262"/>
            <ac:spMk id="8" creationId="{34A462E8-32B9-43F1-BC47-BB4815624873}"/>
          </ac:spMkLst>
        </pc:spChg>
        <pc:spChg chg="add mod">
          <ac:chgData name="Rhea Hau" userId="04e18f02af084d69" providerId="LiveId" clId="{0FDF6586-F483-4644-B438-D6982009E434}" dt="2018-11-13T16:10:08.123" v="2268" actId="1038"/>
          <ac:spMkLst>
            <pc:docMk/>
            <pc:sldMk cId="4281076879" sldId="262"/>
            <ac:spMk id="9" creationId="{2A969D3F-9E17-4BEA-A967-CD0C8CDF2218}"/>
          </ac:spMkLst>
        </pc:spChg>
        <pc:spChg chg="add del">
          <ac:chgData name="Rhea Hau" userId="04e18f02af084d69" providerId="LiveId" clId="{0FDF6586-F483-4644-B438-D6982009E434}" dt="2018-11-13T15:45:56.484" v="2115" actId="1038"/>
          <ac:spMkLst>
            <pc:docMk/>
            <pc:sldMk cId="4281076879" sldId="262"/>
            <ac:spMk id="11" creationId="{36F38CD0-A502-4497-97F1-47E9D172D509}"/>
          </ac:spMkLst>
        </pc:spChg>
        <pc:spChg chg="add mod">
          <ac:chgData name="Rhea Hau" userId="04e18f02af084d69" providerId="LiveId" clId="{0FDF6586-F483-4644-B438-D6982009E434}" dt="2018-11-13T16:10:18.248" v="2298" actId="1038"/>
          <ac:spMkLst>
            <pc:docMk/>
            <pc:sldMk cId="4281076879" sldId="262"/>
            <ac:spMk id="18" creationId="{823D7DDF-3773-4D75-912D-6D577F753B9C}"/>
          </ac:spMkLst>
        </pc:spChg>
        <pc:picChg chg="add del mod">
          <ac:chgData name="Rhea Hau" userId="04e18f02af084d69" providerId="LiveId" clId="{0FDF6586-F483-4644-B438-D6982009E434}" dt="2018-11-13T15:33:07.022" v="1951" actId="1038"/>
          <ac:picMkLst>
            <pc:docMk/>
            <pc:sldMk cId="4281076879" sldId="262"/>
            <ac:picMk id="4" creationId="{978CEEE0-D19C-4802-9054-017C1BBAE7C1}"/>
          </ac:picMkLst>
        </pc:picChg>
        <pc:picChg chg="add del mod">
          <ac:chgData name="Rhea Hau" userId="04e18f02af084d69" providerId="LiveId" clId="{0FDF6586-F483-4644-B438-D6982009E434}" dt="2018-11-13T15:33:23.345" v="1959" actId="478"/>
          <ac:picMkLst>
            <pc:docMk/>
            <pc:sldMk cId="4281076879" sldId="262"/>
            <ac:picMk id="5" creationId="{79B298B1-E55C-4065-876D-6F8271853DFB}"/>
          </ac:picMkLst>
        </pc:picChg>
        <pc:picChg chg="add del mod">
          <ac:chgData name="Rhea Hau" userId="04e18f02af084d69" providerId="LiveId" clId="{0FDF6586-F483-4644-B438-D6982009E434}" dt="2018-11-13T15:39:54.654" v="2041" actId="478"/>
          <ac:picMkLst>
            <pc:docMk/>
            <pc:sldMk cId="4281076879" sldId="262"/>
            <ac:picMk id="6" creationId="{FB307F7C-2211-427D-ACD0-6E6E48A0DE3A}"/>
          </ac:picMkLst>
        </pc:picChg>
        <pc:picChg chg="add mod">
          <ac:chgData name="Rhea Hau" userId="04e18f02af084d69" providerId="LiveId" clId="{0FDF6586-F483-4644-B438-D6982009E434}" dt="2018-11-13T16:10:02.183" v="2246" actId="1076"/>
          <ac:picMkLst>
            <pc:docMk/>
            <pc:sldMk cId="4281076879" sldId="262"/>
            <ac:picMk id="7" creationId="{D707DBF1-7715-4BB9-A154-59AD2884DEE7}"/>
          </ac:picMkLst>
        </pc:picChg>
        <pc:picChg chg="add del mod">
          <ac:chgData name="Rhea Hau" userId="04e18f02af084d69" providerId="LiveId" clId="{0FDF6586-F483-4644-B438-D6982009E434}" dt="2018-11-13T16:09:51.302" v="2242" actId="1038"/>
          <ac:picMkLst>
            <pc:docMk/>
            <pc:sldMk cId="4281076879" sldId="262"/>
            <ac:picMk id="10" creationId="{CC268963-43DE-474A-A6F1-9E6ED32A8191}"/>
          </ac:picMkLst>
        </pc:picChg>
        <pc:picChg chg="add mod">
          <ac:chgData name="Rhea Hau" userId="04e18f02af084d69" providerId="LiveId" clId="{0FDF6586-F483-4644-B438-D6982009E434}" dt="2018-11-13T16:09:59.826" v="2245" actId="1076"/>
          <ac:picMkLst>
            <pc:docMk/>
            <pc:sldMk cId="4281076879" sldId="262"/>
            <ac:picMk id="19" creationId="{C0E6DE89-31A3-4FFE-A10C-997C999EC4DF}"/>
          </ac:picMkLst>
        </pc:picChg>
        <pc:picChg chg="add mod">
          <ac:chgData name="Rhea Hau" userId="04e18f02af084d69" providerId="LiveId" clId="{0FDF6586-F483-4644-B438-D6982009E434}" dt="2018-11-13T16:09:59.826" v="2245" actId="1076"/>
          <ac:picMkLst>
            <pc:docMk/>
            <pc:sldMk cId="4281076879" sldId="262"/>
            <ac:picMk id="20" creationId="{20B1C749-1D90-4A37-AE07-29E42FFB34B6}"/>
          </ac:picMkLst>
        </pc:picChg>
        <pc:picChg chg="add mod">
          <ac:chgData name="Rhea Hau" userId="04e18f02af084d69" providerId="LiveId" clId="{0FDF6586-F483-4644-B438-D6982009E434}" dt="2018-11-13T16:09:59.826" v="2245" actId="1076"/>
          <ac:picMkLst>
            <pc:docMk/>
            <pc:sldMk cId="4281076879" sldId="262"/>
            <ac:picMk id="21" creationId="{9215FD7E-715D-49C2-8454-41B0AF0FD5AE}"/>
          </ac:picMkLst>
        </pc:picChg>
        <pc:picChg chg="add del mod">
          <ac:chgData name="Rhea Hau" userId="04e18f02af084d69" providerId="LiveId" clId="{0FDF6586-F483-4644-B438-D6982009E434}" dt="2018-11-13T15:13:56.372" v="893" actId="1038"/>
          <ac:picMkLst>
            <pc:docMk/>
            <pc:sldMk cId="4281076879" sldId="262"/>
            <ac:picMk id="1026" creationId="{E96C80EB-F9B7-47CD-9142-5FC8ED7252D5}"/>
          </ac:picMkLst>
        </pc:picChg>
        <pc:picChg chg="add del mod">
          <ac:chgData name="Rhea Hau" userId="04e18f02af084d69" providerId="LiveId" clId="{0FDF6586-F483-4644-B438-D6982009E434}" dt="2018-11-13T15:41:16.286" v="2056" actId="478"/>
          <ac:picMkLst>
            <pc:docMk/>
            <pc:sldMk cId="4281076879" sldId="262"/>
            <ac:picMk id="1028" creationId="{879A3F1D-B2BB-49C5-AFA9-123D1EEEB63E}"/>
          </ac:picMkLst>
        </pc:picChg>
        <pc:picChg chg="add mod">
          <ac:chgData name="Rhea Hau" userId="04e18f02af084d69" providerId="LiveId" clId="{0FDF6586-F483-4644-B438-D6982009E434}" dt="2018-11-13T16:09:53.674" v="2243" actId="1076"/>
          <ac:picMkLst>
            <pc:docMk/>
            <pc:sldMk cId="4281076879" sldId="262"/>
            <ac:picMk id="1030" creationId="{B3E535D6-F4D3-42D3-ADE8-285E30B6796F}"/>
          </ac:picMkLst>
        </pc:picChg>
        <pc:picChg chg="add del mod">
          <ac:chgData name="Rhea Hau" userId="04e18f02af084d69" providerId="LiveId" clId="{0FDF6586-F483-4644-B438-D6982009E434}" dt="2018-11-13T16:09:51.302" v="2242" actId="1038"/>
          <ac:picMkLst>
            <pc:docMk/>
            <pc:sldMk cId="4281076879" sldId="262"/>
            <ac:picMk id="1032" creationId="{7E18BAA9-9A12-4296-8EF5-D07D91827F41}"/>
          </ac:picMkLst>
        </pc:picChg>
        <pc:picChg chg="add del mod">
          <ac:chgData name="Rhea Hau" userId="04e18f02af084d69" providerId="LiveId" clId="{0FDF6586-F483-4644-B438-D6982009E434}" dt="2018-11-13T16:09:51.302" v="2242" actId="1038"/>
          <ac:picMkLst>
            <pc:docMk/>
            <pc:sldMk cId="4281076879" sldId="262"/>
            <ac:picMk id="1034" creationId="{46089BF3-D188-4BBA-97C2-DED14291E4CC}"/>
          </ac:picMkLst>
        </pc:picChg>
        <pc:picChg chg="add mod">
          <ac:chgData name="Rhea Hau" userId="04e18f02af084d69" providerId="LiveId" clId="{0FDF6586-F483-4644-B438-D6982009E434}" dt="2018-11-13T16:10:18.248" v="2298" actId="1038"/>
          <ac:picMkLst>
            <pc:docMk/>
            <pc:sldMk cId="4281076879" sldId="262"/>
            <ac:picMk id="1038" creationId="{BF0A1215-6DB1-4397-AFBB-C3AA0C7D34B0}"/>
          </ac:picMkLst>
        </pc:picChg>
      </pc:sldChg>
      <pc:sldChg chg="addSp delSp modSp">
        <pc:chgData name="Rhea Hau" userId="04e18f02af084d69" providerId="LiveId" clId="{0FDF6586-F483-4644-B438-D6982009E434}" dt="2018-11-13T16:19:39.138" v="2434" actId="1037"/>
        <pc:sldMkLst>
          <pc:docMk/>
          <pc:sldMk cId="4099535483" sldId="263"/>
        </pc:sldMkLst>
        <pc:spChg chg="mod">
          <ac:chgData name="Rhea Hau" userId="04e18f02af084d69" providerId="LiveId" clId="{0FDF6586-F483-4644-B438-D6982009E434}" dt="2018-11-13T16:16:13.459" v="2342" actId="1035"/>
          <ac:spMkLst>
            <pc:docMk/>
            <pc:sldMk cId="4099535483" sldId="263"/>
            <ac:spMk id="2" creationId="{603FE417-A2EA-402B-996A-D15810708018}"/>
          </ac:spMkLst>
        </pc:spChg>
        <pc:picChg chg="add del">
          <ac:chgData name="Rhea Hau" userId="04e18f02af084d69" providerId="LiveId" clId="{0FDF6586-F483-4644-B438-D6982009E434}" dt="2018-11-13T15:31:12.218" v="1927" actId="1037"/>
          <ac:picMkLst>
            <pc:docMk/>
            <pc:sldMk cId="4099535483" sldId="263"/>
            <ac:picMk id="4" creationId="{9389E01D-1310-4A9A-8918-7A41867579FF}"/>
          </ac:picMkLst>
        </pc:picChg>
        <pc:picChg chg="add del">
          <ac:chgData name="Rhea Hau" userId="04e18f02af084d69" providerId="LiveId" clId="{0FDF6586-F483-4644-B438-D6982009E434}" dt="2018-11-13T15:42:53.570" v="2077" actId="478"/>
          <ac:picMkLst>
            <pc:docMk/>
            <pc:sldMk cId="4099535483" sldId="263"/>
            <ac:picMk id="5" creationId="{55B9C592-3DA5-49D0-BA9C-0930775ADD03}"/>
          </ac:picMkLst>
        </pc:picChg>
        <pc:picChg chg="add del mod">
          <ac:chgData name="Rhea Hau" userId="04e18f02af084d69" providerId="LiveId" clId="{0FDF6586-F483-4644-B438-D6982009E434}" dt="2018-11-13T15:42:54.745" v="2078" actId="478"/>
          <ac:picMkLst>
            <pc:docMk/>
            <pc:sldMk cId="4099535483" sldId="263"/>
            <ac:picMk id="6" creationId="{9BAF93D3-6060-4C1B-AFFD-61AF2D91756F}"/>
          </ac:picMkLst>
        </pc:picChg>
        <pc:picChg chg="add del">
          <ac:chgData name="Rhea Hau" userId="04e18f02af084d69" providerId="LiveId" clId="{0FDF6586-F483-4644-B438-D6982009E434}" dt="2018-11-13T16:16:03.727" v="2328" actId="478"/>
          <ac:picMkLst>
            <pc:docMk/>
            <pc:sldMk cId="4099535483" sldId="263"/>
            <ac:picMk id="7" creationId="{3C39BF07-EC26-4F75-837E-F76D68AB53E1}"/>
          </ac:picMkLst>
        </pc:picChg>
        <pc:picChg chg="add mod">
          <ac:chgData name="Rhea Hau" userId="04e18f02af084d69" providerId="LiveId" clId="{0FDF6586-F483-4644-B438-D6982009E434}" dt="2018-11-13T16:19:35.789" v="2417" actId="1037"/>
          <ac:picMkLst>
            <pc:docMk/>
            <pc:sldMk cId="4099535483" sldId="263"/>
            <ac:picMk id="8" creationId="{D31CD67A-4395-4503-9908-1B57DA1625A9}"/>
          </ac:picMkLst>
        </pc:picChg>
        <pc:picChg chg="add mod">
          <ac:chgData name="Rhea Hau" userId="04e18f02af084d69" providerId="LiveId" clId="{0FDF6586-F483-4644-B438-D6982009E434}" dt="2018-11-13T16:19:39.138" v="2434" actId="1037"/>
          <ac:picMkLst>
            <pc:docMk/>
            <pc:sldMk cId="4099535483" sldId="263"/>
            <ac:picMk id="9" creationId="{4F3D7F38-033E-4EEC-8E56-84B25F2B526A}"/>
          </ac:picMkLst>
        </pc:picChg>
      </pc:sldChg>
      <pc:sldChg chg="addSp delSp modSp mod setBg modNotesTx">
        <pc:chgData name="Rhea Hau" userId="04e18f02af084d69" providerId="LiveId" clId="{0FDF6586-F483-4644-B438-D6982009E434}" dt="2018-11-13T16:28:00.870" v="2603" actId="20577"/>
        <pc:sldMkLst>
          <pc:docMk/>
          <pc:sldMk cId="3321903678" sldId="264"/>
        </pc:sldMkLst>
        <pc:spChg chg="mod ord">
          <ac:chgData name="Rhea Hau" userId="04e18f02af084d69" providerId="LiveId" clId="{0FDF6586-F483-4644-B438-D6982009E434}" dt="2018-11-13T16:27:10.458" v="2532" actId="166"/>
          <ac:spMkLst>
            <pc:docMk/>
            <pc:sldMk cId="3321903678" sldId="264"/>
            <ac:spMk id="2" creationId="{2D50AFC8-F6C0-4BC0-90E3-E2F341CCD942}"/>
          </ac:spMkLst>
        </pc:spChg>
        <pc:spChg chg="del">
          <ac:chgData name="Rhea Hau" userId="04e18f02af084d69" providerId="LiveId" clId="{0FDF6586-F483-4644-B438-D6982009E434}" dt="2018-11-13T15:33:45.450" v="1960" actId="20577"/>
          <ac:spMkLst>
            <pc:docMk/>
            <pc:sldMk cId="3321903678" sldId="264"/>
            <ac:spMk id="3" creationId="{16AD5E61-F376-4247-8602-A3F2D0360403}"/>
          </ac:spMkLst>
        </pc:spChg>
        <pc:spChg chg="add del">
          <ac:chgData name="Rhea Hau" userId="04e18f02af084d69" providerId="LiveId" clId="{0FDF6586-F483-4644-B438-D6982009E434}" dt="2018-11-13T16:23:00.270" v="2440" actId="26606"/>
          <ac:spMkLst>
            <pc:docMk/>
            <pc:sldMk cId="3321903678" sldId="264"/>
            <ac:spMk id="73" creationId="{42A9B402-66F6-477C-803C-FC8508A97926}"/>
          </ac:spMkLst>
        </pc:spChg>
        <pc:spChg chg="add del">
          <ac:chgData name="Rhea Hau" userId="04e18f02af084d69" providerId="LiveId" clId="{0FDF6586-F483-4644-B438-D6982009E434}" dt="2018-11-13T16:23:00.270" v="2440" actId="26606"/>
          <ac:spMkLst>
            <pc:docMk/>
            <pc:sldMk cId="3321903678" sldId="264"/>
            <ac:spMk id="6151" creationId="{318B413D-C907-462D-BC96-5A0D4013535C}"/>
          </ac:spMkLst>
        </pc:spChg>
        <pc:picChg chg="add del mod ord">
          <ac:chgData name="Rhea Hau" userId="04e18f02af084d69" providerId="LiveId" clId="{0FDF6586-F483-4644-B438-D6982009E434}" dt="2018-11-13T16:26:22.226" v="2530" actId="1076"/>
          <ac:picMkLst>
            <pc:docMk/>
            <pc:sldMk cId="3321903678" sldId="264"/>
            <ac:picMk id="5" creationId="{9037E67C-50BC-426D-83F9-211BA4AAB363}"/>
          </ac:picMkLst>
        </pc:picChg>
        <pc:picChg chg="add del mod">
          <ac:chgData name="Rhea Hau" userId="04e18f02af084d69" providerId="LiveId" clId="{0FDF6586-F483-4644-B438-D6982009E434}" dt="2018-11-13T15:36:10.760" v="1979" actId="20577"/>
          <ac:picMkLst>
            <pc:docMk/>
            <pc:sldMk cId="3321903678" sldId="264"/>
            <ac:picMk id="6" creationId="{D0FBEFF0-2CD5-44DF-94E1-3A38C2F1F710}"/>
          </ac:picMkLst>
        </pc:picChg>
        <pc:picChg chg="add mod ord">
          <ac:chgData name="Rhea Hau" userId="04e18f02af084d69" providerId="LiveId" clId="{0FDF6586-F483-4644-B438-D6982009E434}" dt="2018-11-13T16:26:20.345" v="2529" actId="1076"/>
          <ac:picMkLst>
            <pc:docMk/>
            <pc:sldMk cId="3321903678" sldId="264"/>
            <ac:picMk id="6146" creationId="{B97363EF-23EA-4015-8BB8-326D107B3A9E}"/>
          </ac:picMkLst>
        </pc:picChg>
        <pc:picChg chg="add del">
          <ac:chgData name="Rhea Hau" userId="04e18f02af084d69" providerId="LiveId" clId="{0FDF6586-F483-4644-B438-D6982009E434}" dt="2018-11-13T16:23:00.270" v="2440" actId="26606"/>
          <ac:picMkLst>
            <pc:docMk/>
            <pc:sldMk cId="3321903678" sldId="264"/>
            <ac:picMk id="6149" creationId="{9037E67C-50BC-426D-83F9-211BA4AAB363}"/>
          </ac:picMkLst>
        </pc:picChg>
      </pc:sldChg>
      <pc:sldChg chg="modSp">
        <pc:chgData name="Rhea Hau" userId="04e18f02af084d69" providerId="LiveId" clId="{0FDF6586-F483-4644-B438-D6982009E434}" dt="2018-11-13T16:55:31.959" v="2912" actId="14100"/>
        <pc:sldMkLst>
          <pc:docMk/>
          <pc:sldMk cId="2396033821" sldId="265"/>
        </pc:sldMkLst>
        <pc:spChg chg="mod">
          <ac:chgData name="Rhea Hau" userId="04e18f02af084d69" providerId="LiveId" clId="{0FDF6586-F483-4644-B438-D6982009E434}" dt="2018-11-13T16:55:31.959" v="2912" actId="14100"/>
          <ac:spMkLst>
            <pc:docMk/>
            <pc:sldMk cId="2396033821" sldId="265"/>
            <ac:spMk id="3" creationId="{AEA7BA5D-2813-40F7-9B81-2B0CBF442E9A}"/>
          </ac:spMkLst>
        </pc:spChg>
      </pc:sldChg>
      <pc:sldChg chg="addSp delSp modSp">
        <pc:chgData name="Rhea Hau" userId="04e18f02af084d69" providerId="LiveId" clId="{0FDF6586-F483-4644-B438-D6982009E434}" dt="2018-11-13T16:36:23.974" v="2908" actId="1036"/>
        <pc:sldMkLst>
          <pc:docMk/>
          <pc:sldMk cId="243518862" sldId="266"/>
        </pc:sldMkLst>
        <pc:spChg chg="del mod">
          <ac:chgData name="Rhea Hau" userId="04e18f02af084d69" providerId="LiveId" clId="{0FDF6586-F483-4644-B438-D6982009E434}" dt="2018-11-13T16:34:17.164" v="2871" actId="1036"/>
          <ac:spMkLst>
            <pc:docMk/>
            <pc:sldMk cId="243518862" sldId="266"/>
            <ac:spMk id="3" creationId="{CCA5332E-7C9D-4B7C-BD38-61DCBA0E32A4}"/>
          </ac:spMkLst>
        </pc:spChg>
        <pc:spChg chg="add mod">
          <ac:chgData name="Rhea Hau" userId="04e18f02af084d69" providerId="LiveId" clId="{0FDF6586-F483-4644-B438-D6982009E434}" dt="2018-11-13T16:35:43.580" v="2893" actId="478"/>
          <ac:spMkLst>
            <pc:docMk/>
            <pc:sldMk cId="243518862" sldId="266"/>
            <ac:spMk id="6" creationId="{E3E3898B-0FD8-43AF-B867-EF48BFFEBA9C}"/>
          </ac:spMkLst>
        </pc:spChg>
        <pc:picChg chg="add del mod">
          <ac:chgData name="Rhea Hau" userId="04e18f02af084d69" providerId="LiveId" clId="{0FDF6586-F483-4644-B438-D6982009E434}" dt="2018-11-13T16:35:43.580" v="2893" actId="478"/>
          <ac:picMkLst>
            <pc:docMk/>
            <pc:sldMk cId="243518862" sldId="266"/>
            <ac:picMk id="4" creationId="{5CEB77D1-0583-4F61-9A0A-EC133ACBF9E4}"/>
          </ac:picMkLst>
        </pc:picChg>
        <pc:picChg chg="add mod">
          <ac:chgData name="Rhea Hau" userId="04e18f02af084d69" providerId="LiveId" clId="{0FDF6586-F483-4644-B438-D6982009E434}" dt="2018-11-13T16:36:23.974" v="2908" actId="1036"/>
          <ac:picMkLst>
            <pc:docMk/>
            <pc:sldMk cId="243518862" sldId="266"/>
            <ac:picMk id="7" creationId="{B513B9A2-0063-4418-8BC7-93B93ACB5623}"/>
          </ac:picMkLst>
        </pc:picChg>
      </pc:sldChg>
      <pc:sldChg chg="addSp delSp modSp add">
        <pc:chgData name="Rhea Hau" userId="04e18f02af084d69" providerId="LiveId" clId="{0FDF6586-F483-4644-B438-D6982009E434}" dt="2018-11-13T16:03:57.225" v="2241" actId="1076"/>
        <pc:sldMkLst>
          <pc:docMk/>
          <pc:sldMk cId="1301960637" sldId="267"/>
        </pc:sldMkLst>
        <pc:spChg chg="mod">
          <ac:chgData name="Rhea Hau" userId="04e18f02af084d69" providerId="LiveId" clId="{0FDF6586-F483-4644-B438-D6982009E434}" dt="2018-11-13T16:01:54.721" v="2174" actId="20577"/>
          <ac:spMkLst>
            <pc:docMk/>
            <pc:sldMk cId="1301960637" sldId="267"/>
            <ac:spMk id="2" creationId="{6DF5C3BC-0A76-4B33-A8F4-E67A9DF99FA7}"/>
          </ac:spMkLst>
        </pc:spChg>
        <pc:spChg chg="add del mod">
          <ac:chgData name="Rhea Hau" userId="04e18f02af084d69" providerId="LiveId" clId="{0FDF6586-F483-4644-B438-D6982009E434}" dt="2018-11-13T16:03:20.984" v="2231" actId="20577"/>
          <ac:spMkLst>
            <pc:docMk/>
            <pc:sldMk cId="1301960637" sldId="267"/>
            <ac:spMk id="3" creationId="{8A07A15E-4A05-4BF5-9493-E7E112F1399A}"/>
          </ac:spMkLst>
        </pc:spChg>
        <pc:spChg chg="add del">
          <ac:chgData name="Rhea Hau" userId="04e18f02af084d69" providerId="LiveId" clId="{0FDF6586-F483-4644-B438-D6982009E434}" dt="2018-11-13T16:03:38.850" v="2233" actId="1076"/>
          <ac:spMkLst>
            <pc:docMk/>
            <pc:sldMk cId="1301960637" sldId="267"/>
            <ac:spMk id="4" creationId="{C64EA7D2-16D3-419D-8CE4-D7B608C17630}"/>
          </ac:spMkLst>
        </pc:spChg>
        <pc:picChg chg="add del mod">
          <ac:chgData name="Rhea Hau" userId="04e18f02af084d69" providerId="LiveId" clId="{0FDF6586-F483-4644-B438-D6982009E434}" dt="2018-11-13T16:03:50.941" v="2237" actId="1076"/>
          <ac:picMkLst>
            <pc:docMk/>
            <pc:sldMk cId="1301960637" sldId="267"/>
            <ac:picMk id="5" creationId="{350D0353-BD6E-4BC3-AD58-49EA18136730}"/>
          </ac:picMkLst>
        </pc:picChg>
        <pc:picChg chg="add mod">
          <ac:chgData name="Rhea Hau" userId="04e18f02af084d69" providerId="LiveId" clId="{0FDF6586-F483-4644-B438-D6982009E434}" dt="2018-11-13T16:03:57.225" v="2241" actId="1076"/>
          <ac:picMkLst>
            <pc:docMk/>
            <pc:sldMk cId="1301960637" sldId="267"/>
            <ac:picMk id="6" creationId="{2C0B5C05-CE74-411A-A4AE-470E81CBF926}"/>
          </ac:picMkLst>
        </pc:picChg>
        <pc:picChg chg="add del">
          <ac:chgData name="Rhea Hau" userId="04e18f02af084d69" providerId="LiveId" clId="{0FDF6586-F483-4644-B438-D6982009E434}" dt="2018-11-13T16:02:20.529" v="2176" actId="1076"/>
          <ac:picMkLst>
            <pc:docMk/>
            <pc:sldMk cId="1301960637" sldId="267"/>
            <ac:picMk id="5122" creationId="{12C151C4-13BA-461F-A51F-48603E005276}"/>
          </ac:picMkLst>
        </pc:picChg>
        <pc:picChg chg="add mod">
          <ac:chgData name="Rhea Hau" userId="04e18f02af084d69" providerId="LiveId" clId="{0FDF6586-F483-4644-B438-D6982009E434}" dt="2018-11-13T16:02:26.817" v="2178" actId="1076"/>
          <ac:picMkLst>
            <pc:docMk/>
            <pc:sldMk cId="1301960637" sldId="267"/>
            <ac:picMk id="5124" creationId="{52A8D1E1-3C52-48BB-B056-185169F13776}"/>
          </ac:picMkLst>
        </pc:picChg>
      </pc:sldChg>
      <pc:sldChg chg="addSp delSp modSp add del">
        <pc:chgData name="Rhea Hau" userId="04e18f02af084d69" providerId="LiveId" clId="{0FDF6586-F483-4644-B438-D6982009E434}" dt="2018-11-13T16:01:26.076" v="2148" actId="2696"/>
        <pc:sldMkLst>
          <pc:docMk/>
          <pc:sldMk cId="1528130021" sldId="267"/>
        </pc:sldMkLst>
        <pc:spChg chg="mod">
          <ac:chgData name="Rhea Hau" userId="04e18f02af084d69" providerId="LiveId" clId="{0FDF6586-F483-4644-B438-D6982009E434}" dt="2018-11-13T15:33:02.513" v="1950" actId="20577"/>
          <ac:spMkLst>
            <pc:docMk/>
            <pc:sldMk cId="1528130021" sldId="267"/>
            <ac:spMk id="2" creationId="{0DA0D7C5-35AD-413F-BC3D-FCE01482A161}"/>
          </ac:spMkLst>
        </pc:spChg>
        <pc:picChg chg="add del mod">
          <ac:chgData name="Rhea Hau" userId="04e18f02af084d69" providerId="LiveId" clId="{0FDF6586-F483-4644-B438-D6982009E434}" dt="2018-11-13T16:01:24.668" v="2147" actId="2696"/>
          <ac:picMkLst>
            <pc:docMk/>
            <pc:sldMk cId="1528130021" sldId="267"/>
            <ac:picMk id="4" creationId="{DFD22F05-D2BC-43E3-A17D-642206DA6490}"/>
          </ac:picMkLst>
        </pc:picChg>
        <pc:picChg chg="add del">
          <ac:chgData name="Rhea Hau" userId="04e18f02af084d69" providerId="LiveId" clId="{0FDF6586-F483-4644-B438-D6982009E434}" dt="2018-11-13T15:36:14.163" v="1981" actId="2696"/>
          <ac:picMkLst>
            <pc:docMk/>
            <pc:sldMk cId="1528130021" sldId="267"/>
            <ac:picMk id="5" creationId="{FB62A20B-6C22-4A8C-A7AF-ED03782DD106}"/>
          </ac:picMkLst>
        </pc:picChg>
      </pc:sldChg>
      <pc:sldChg chg="add del">
        <pc:chgData name="Rhea Hau" userId="04e18f02af084d69" providerId="LiveId" clId="{0FDF6586-F483-4644-B438-D6982009E434}" dt="2018-11-13T15:09:23.666" v="869" actId="1036"/>
        <pc:sldMkLst>
          <pc:docMk/>
          <pc:sldMk cId="2997704339" sldId="267"/>
        </pc:sldMkLst>
      </pc:sldChg>
      <pc:sldChg chg="addSp delSp modSp add">
        <pc:chgData name="Rhea Hau" userId="04e18f02af084d69" providerId="LiveId" clId="{0FDF6586-F483-4644-B438-D6982009E434}" dt="2018-11-13T17:15:03.138" v="3251" actId="20577"/>
        <pc:sldMkLst>
          <pc:docMk/>
          <pc:sldMk cId="975360843" sldId="268"/>
        </pc:sldMkLst>
        <pc:spChg chg="mod">
          <ac:chgData name="Rhea Hau" userId="04e18f02af084d69" providerId="LiveId" clId="{0FDF6586-F483-4644-B438-D6982009E434}" dt="2018-11-13T17:11:12.313" v="2941" actId="20577"/>
          <ac:spMkLst>
            <pc:docMk/>
            <pc:sldMk cId="975360843" sldId="268"/>
            <ac:spMk id="2" creationId="{067491B4-1181-44A1-B610-22909F54FE0C}"/>
          </ac:spMkLst>
        </pc:spChg>
        <pc:spChg chg="del">
          <ac:chgData name="Rhea Hau" userId="04e18f02af084d69" providerId="LiveId" clId="{0FDF6586-F483-4644-B438-D6982009E434}" dt="2018-11-13T17:11:25.985" v="2942"/>
          <ac:spMkLst>
            <pc:docMk/>
            <pc:sldMk cId="975360843" sldId="268"/>
            <ac:spMk id="3" creationId="{1CE232AC-510E-4CBD-A850-4CE375B49087}"/>
          </ac:spMkLst>
        </pc:spChg>
        <pc:spChg chg="add mod">
          <ac:chgData name="Rhea Hau" userId="04e18f02af084d69" providerId="LiveId" clId="{0FDF6586-F483-4644-B438-D6982009E434}" dt="2018-11-13T17:11:25.985" v="2942"/>
          <ac:spMkLst>
            <pc:docMk/>
            <pc:sldMk cId="975360843" sldId="268"/>
            <ac:spMk id="4" creationId="{A09A2160-275F-4E66-BAB4-63F0D01950E4}"/>
          </ac:spMkLst>
        </pc:spChg>
        <pc:spChg chg="add mod">
          <ac:chgData name="Rhea Hau" userId="04e18f02af084d69" providerId="LiveId" clId="{0FDF6586-F483-4644-B438-D6982009E434}" dt="2018-11-13T17:14:41.845" v="3249" actId="20577"/>
          <ac:spMkLst>
            <pc:docMk/>
            <pc:sldMk cId="975360843" sldId="268"/>
            <ac:spMk id="5" creationId="{09B91B46-15E6-41EF-B6E2-93FC2FD43546}"/>
          </ac:spMkLst>
        </pc:spChg>
        <pc:spChg chg="add mod">
          <ac:chgData name="Rhea Hau" userId="04e18f02af084d69" providerId="LiveId" clId="{0FDF6586-F483-4644-B438-D6982009E434}" dt="2018-11-13T17:15:03.138" v="3251" actId="20577"/>
          <ac:spMkLst>
            <pc:docMk/>
            <pc:sldMk cId="975360843" sldId="268"/>
            <ac:spMk id="6" creationId="{54273AD8-6B27-4E75-9226-C023440A74F5}"/>
          </ac:spMkLst>
        </pc:spChg>
        <pc:spChg chg="add mod">
          <ac:chgData name="Rhea Hau" userId="04e18f02af084d69" providerId="LiveId" clId="{0FDF6586-F483-4644-B438-D6982009E434}" dt="2018-11-13T17:11:25.985" v="2942"/>
          <ac:spMkLst>
            <pc:docMk/>
            <pc:sldMk cId="975360843" sldId="268"/>
            <ac:spMk id="7" creationId="{F8784C82-28E8-4A13-BB05-DD0A100D8821}"/>
          </ac:spMkLst>
        </pc:spChg>
      </pc:sldChg>
      <pc:sldChg chg="addSp delSp modSp add del">
        <pc:chgData name="Rhea Hau" userId="04e18f02af084d69" providerId="LiveId" clId="{0FDF6586-F483-4644-B438-D6982009E434}" dt="2018-11-13T16:01:27.735" v="2149" actId="2696"/>
        <pc:sldMkLst>
          <pc:docMk/>
          <pc:sldMk cId="4144060516" sldId="268"/>
        </pc:sldMkLst>
        <pc:spChg chg="del">
          <ac:chgData name="Rhea Hau" userId="04e18f02af084d69" providerId="LiveId" clId="{0FDF6586-F483-4644-B438-D6982009E434}" dt="2018-11-13T15:35:47.187" v="1972" actId="2696"/>
          <ac:spMkLst>
            <pc:docMk/>
            <pc:sldMk cId="4144060516" sldId="268"/>
            <ac:spMk id="3" creationId="{F419E243-E8AD-4E1A-8BC3-9D79DC9FF7F9}"/>
          </ac:spMkLst>
        </pc:spChg>
        <pc:spChg chg="add mod">
          <ac:chgData name="Rhea Hau" userId="04e18f02af084d69" providerId="LiveId" clId="{0FDF6586-F483-4644-B438-D6982009E434}" dt="2018-11-13T15:35:50.966" v="1974" actId="2696"/>
          <ac:spMkLst>
            <pc:docMk/>
            <pc:sldMk cId="4144060516" sldId="268"/>
            <ac:spMk id="6" creationId="{E6DABAA3-9F2C-4447-964C-215D93714807}"/>
          </ac:spMkLst>
        </pc:spChg>
        <pc:picChg chg="add del mod">
          <ac:chgData name="Rhea Hau" userId="04e18f02af084d69" providerId="LiveId" clId="{0FDF6586-F483-4644-B438-D6982009E434}" dt="2018-11-13T15:35:50.966" v="1974" actId="2696"/>
          <ac:picMkLst>
            <pc:docMk/>
            <pc:sldMk cId="4144060516" sldId="268"/>
            <ac:picMk id="5" creationId="{005A4C7E-3E07-447B-94B4-738730E52A99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01E59C-7317-4C92-B829-C7CA46DFCE64}" type="datetimeFigureOut">
              <a:rPr lang="en-US" smtClean="0"/>
              <a:t>11/13/2018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07D7AF-C402-4977-9047-AFBC2C647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0746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omdat de kenmerken van stress voor iedereen anders zijn, is er geen vaste stelregel te geven om stress te detecteren. De feedback houdt in of de gebruiker de stress ervaart.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07D7AF-C402-4977-9047-AFBC2C647EA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3692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Optelling</a:t>
            </a:r>
            <a:r>
              <a:rPr lang="en-US" dirty="0"/>
              <a:t> van de </a:t>
            </a:r>
            <a:r>
              <a:rPr lang="en-US" dirty="0" err="1"/>
              <a:t>aantal</a:t>
            </a:r>
            <a:r>
              <a:rPr lang="en-US" dirty="0"/>
              <a:t> </a:t>
            </a:r>
            <a:r>
              <a:rPr lang="en-US" dirty="0" err="1"/>
              <a:t>golven</a:t>
            </a:r>
            <a:endParaRPr lang="en-US" dirty="0"/>
          </a:p>
          <a:p>
            <a:r>
              <a:rPr lang="en-US" dirty="0" err="1"/>
              <a:t>Ik</a:t>
            </a:r>
            <a:r>
              <a:rPr lang="en-US" dirty="0"/>
              <a:t> </a:t>
            </a:r>
            <a:r>
              <a:rPr lang="en-US" dirty="0" err="1"/>
              <a:t>heb</a:t>
            </a:r>
            <a:r>
              <a:rPr lang="en-US" dirty="0"/>
              <a:t> de </a:t>
            </a:r>
            <a:r>
              <a:rPr lang="en-US" dirty="0" err="1"/>
              <a:t>frequentie</a:t>
            </a:r>
            <a:r>
              <a:rPr lang="en-US" dirty="0"/>
              <a:t> </a:t>
            </a:r>
            <a:r>
              <a:rPr lang="en-US" dirty="0" err="1"/>
              <a:t>nodig</a:t>
            </a:r>
            <a:r>
              <a:rPr lang="en-US" dirty="0"/>
              <a:t> </a:t>
            </a:r>
            <a:r>
              <a:rPr lang="en-US" dirty="0" err="1"/>
              <a:t>dus</a:t>
            </a:r>
            <a:r>
              <a:rPr lang="en-US" dirty="0"/>
              <a:t> </a:t>
            </a:r>
            <a:r>
              <a:rPr lang="en-US" dirty="0" err="1"/>
              <a:t>fourier</a:t>
            </a:r>
            <a:r>
              <a:rPr lang="en-US" dirty="0"/>
              <a:t> </a:t>
            </a:r>
            <a:r>
              <a:rPr lang="en-US" dirty="0" err="1"/>
              <a:t>transformatie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07D7AF-C402-4977-9047-AFBC2C647EA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467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30C0A-5464-4FE4-84EB-FF9C94016DF4}" type="datetimeFigureOut">
              <a:rPr lang="en-US" dirty="0"/>
              <a:t>11/13/2018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dirty="0"/>
              <a:t>11/13/2018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 dirty="0"/>
              <a:t>11/13/2018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 dirty="0"/>
              <a:t>11/13/2018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C6404-AD6E-4860-8E75-697CA40B95DA}" type="datetimeFigureOut">
              <a:rPr lang="en-US" dirty="0"/>
              <a:t>11/13/2018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dirty="0"/>
              <a:t>11/13/2018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D4976-E339-4826-83B7-FBD03F55ECF8}" type="datetimeFigureOut">
              <a:rPr lang="en-US" dirty="0"/>
              <a:t>11/13/2018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dirty="0"/>
              <a:t>11/13/2018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dirty="0"/>
              <a:t>11/13/2018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E4249-C0D0-4B06-8692-E8BB871AF643}" type="datetimeFigureOut">
              <a:rPr lang="en-US" dirty="0"/>
              <a:t>11/13/2018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8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042B0DB6-F5C7-45FB-8CF3-31B45F9C2DAC}" type="datetimeFigureOut">
              <a:rPr lang="en-US" dirty="0"/>
              <a:t>11/13/2018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chemeClr val="bg1"/>
          </a:solidFill>
          <a:ln w="317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1160EA64-D806-43AC-9DF2-F8C432F32B4C}" type="datetimeFigureOut">
              <a:rPr lang="en-US" dirty="0"/>
              <a:t>11/13/2018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D9B3B1-B596-4439-B4FA-BB2FE2D1847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Stress </a:t>
            </a:r>
            <a:r>
              <a:rPr lang="en-US" dirty="0" err="1"/>
              <a:t>herkenning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m.B.v</a:t>
            </a:r>
            <a:r>
              <a:rPr lang="en-US" dirty="0"/>
              <a:t>. </a:t>
            </a:r>
            <a:r>
              <a:rPr lang="en-US" dirty="0" err="1"/>
              <a:t>biometrische</a:t>
            </a:r>
            <a:r>
              <a:rPr lang="en-US" dirty="0"/>
              <a:t> data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D08F5D3-35B9-4B0A-9444-7DA1FDB2C49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(50% </a:t>
            </a:r>
            <a:r>
              <a:rPr lang="en-US" dirty="0" err="1"/>
              <a:t>presentatie</a:t>
            </a:r>
            <a:r>
              <a:rPr lang="en-US" dirty="0"/>
              <a:t>)</a:t>
            </a:r>
          </a:p>
          <a:p>
            <a:r>
              <a:rPr lang="en-US" dirty="0"/>
              <a:t>Student: Rhea Hau, peer: Juno </a:t>
            </a:r>
            <a:r>
              <a:rPr lang="en-US" dirty="0" err="1"/>
              <a:t>Verweerd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08701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s://www.ritchievink.com/img/post-5-fft/fig_2.png">
            <a:extLst>
              <a:ext uri="{FF2B5EF4-FFF2-40B4-BE49-F238E27FC236}">
                <a16:creationId xmlns:a16="http://schemas.microsoft.com/office/drawing/2014/main" id="{B97363EF-23EA-4015-8BB8-326D107B3A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806254">
            <a:off x="1714084" y="1638572"/>
            <a:ext cx="9523062" cy="4376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Content Placeholder 4" descr="A screenshot of a computer screen&#10;&#10;Description generated with very high confidence">
            <a:extLst>
              <a:ext uri="{FF2B5EF4-FFF2-40B4-BE49-F238E27FC236}">
                <a16:creationId xmlns:a16="http://schemas.microsoft.com/office/drawing/2014/main" id="{9037E67C-50BC-426D-83F9-211BA4AAB3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601248" y="3429000"/>
            <a:ext cx="5370817" cy="3021085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50AFC8-F6C0-4BC0-90E3-E2F341CCD9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137839"/>
            <a:ext cx="7729728" cy="1188720"/>
          </a:xfrm>
        </p:spPr>
        <p:txBody>
          <a:bodyPr/>
          <a:lstStyle/>
          <a:p>
            <a:r>
              <a:rPr lang="en-US" dirty="0" err="1"/>
              <a:t>fourier</a:t>
            </a:r>
            <a:r>
              <a:rPr lang="en-US" dirty="0"/>
              <a:t> </a:t>
            </a:r>
            <a:r>
              <a:rPr lang="en-US" dirty="0" err="1"/>
              <a:t>transformatie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19036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057CD-28ED-43CF-BE7C-BD5C7410D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Tot nu </a:t>
            </a:r>
            <a:r>
              <a:rPr lang="en-US" dirty="0" err="1"/>
              <a:t>gedaan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A7BA5D-2813-40F7-9B81-2B0CBF442E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2638044"/>
            <a:ext cx="7729728" cy="3373650"/>
          </a:xfrm>
        </p:spPr>
        <p:txBody>
          <a:bodyPr numCol="2">
            <a:normAutofit fontScale="92500" lnSpcReduction="20000"/>
          </a:bodyPr>
          <a:lstStyle/>
          <a:p>
            <a:r>
              <a:rPr lang="en-US" dirty="0"/>
              <a:t>Planning </a:t>
            </a:r>
            <a:r>
              <a:rPr lang="en-US" dirty="0" err="1"/>
              <a:t>gemaakt</a:t>
            </a:r>
            <a:endParaRPr lang="en-US" dirty="0"/>
          </a:p>
          <a:p>
            <a:r>
              <a:rPr lang="en-US" dirty="0" err="1"/>
              <a:t>Logboek</a:t>
            </a:r>
            <a:r>
              <a:rPr lang="en-US" dirty="0"/>
              <a:t> </a:t>
            </a:r>
            <a:r>
              <a:rPr lang="en-US" dirty="0" err="1"/>
              <a:t>bijgehouden</a:t>
            </a:r>
            <a:r>
              <a:rPr lang="en-US" dirty="0"/>
              <a:t> incl. </a:t>
            </a:r>
            <a:r>
              <a:rPr lang="en-US" dirty="0" err="1"/>
              <a:t>uren</a:t>
            </a:r>
            <a:endParaRPr lang="en-US" dirty="0"/>
          </a:p>
          <a:p>
            <a:r>
              <a:rPr lang="en-US" dirty="0"/>
              <a:t>Scrum backlog </a:t>
            </a:r>
            <a:r>
              <a:rPr lang="en-US" dirty="0" err="1"/>
              <a:t>gemaakt</a:t>
            </a:r>
            <a:endParaRPr lang="en-US" dirty="0"/>
          </a:p>
          <a:p>
            <a:r>
              <a:rPr lang="en-US" dirty="0" err="1"/>
              <a:t>Scriptie</a:t>
            </a:r>
            <a:r>
              <a:rPr lang="en-US" dirty="0"/>
              <a:t> </a:t>
            </a:r>
            <a:r>
              <a:rPr lang="en-US" dirty="0" err="1"/>
              <a:t>bijgehouden</a:t>
            </a:r>
            <a:endParaRPr lang="en-US" dirty="0"/>
          </a:p>
          <a:p>
            <a:r>
              <a:rPr lang="en-US" dirty="0" err="1"/>
              <a:t>Testrapporten</a:t>
            </a:r>
            <a:r>
              <a:rPr lang="en-US" dirty="0"/>
              <a:t> </a:t>
            </a:r>
            <a:r>
              <a:rPr lang="en-US" dirty="0" err="1"/>
              <a:t>geschreven</a:t>
            </a:r>
            <a:endParaRPr lang="en-US" dirty="0"/>
          </a:p>
          <a:p>
            <a:r>
              <a:rPr lang="en-US" dirty="0" err="1"/>
              <a:t>Onderzoek</a:t>
            </a:r>
            <a:r>
              <a:rPr lang="en-US" dirty="0"/>
              <a:t> </a:t>
            </a:r>
            <a:r>
              <a:rPr lang="en-US" dirty="0" err="1"/>
              <a:t>artikelen</a:t>
            </a:r>
            <a:r>
              <a:rPr lang="en-US" dirty="0"/>
              <a:t> </a:t>
            </a:r>
            <a:r>
              <a:rPr lang="en-US" dirty="0" err="1"/>
              <a:t>doorgenomen</a:t>
            </a:r>
            <a:r>
              <a:rPr lang="en-US" dirty="0"/>
              <a:t>.</a:t>
            </a:r>
          </a:p>
          <a:p>
            <a:r>
              <a:rPr lang="en-US" dirty="0" err="1"/>
              <a:t>Ontwerp</a:t>
            </a:r>
            <a:r>
              <a:rPr lang="en-US" dirty="0"/>
              <a:t> </a:t>
            </a:r>
            <a:r>
              <a:rPr lang="en-US" dirty="0" err="1"/>
              <a:t>voor</a:t>
            </a:r>
            <a:r>
              <a:rPr lang="en-US" dirty="0"/>
              <a:t> de </a:t>
            </a:r>
            <a:r>
              <a:rPr lang="en-US" dirty="0" err="1"/>
              <a:t>aansluitingen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de data transport </a:t>
            </a:r>
            <a:r>
              <a:rPr lang="en-US" dirty="0" err="1"/>
              <a:t>gemaakt</a:t>
            </a:r>
            <a:r>
              <a:rPr lang="en-US" dirty="0"/>
              <a:t>.</a:t>
            </a:r>
          </a:p>
          <a:p>
            <a:r>
              <a:rPr lang="en-US" dirty="0" err="1"/>
              <a:t>Sensoren</a:t>
            </a:r>
            <a:r>
              <a:rPr lang="en-US" dirty="0"/>
              <a:t> </a:t>
            </a:r>
            <a:r>
              <a:rPr lang="en-US" dirty="0" err="1"/>
              <a:t>gekocht</a:t>
            </a:r>
            <a:r>
              <a:rPr lang="en-US" dirty="0"/>
              <a:t>, </a:t>
            </a:r>
            <a:r>
              <a:rPr lang="en-US" dirty="0" err="1"/>
              <a:t>getest</a:t>
            </a:r>
            <a:r>
              <a:rPr lang="en-US" dirty="0"/>
              <a:t> op hardware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aangesloten</a:t>
            </a:r>
            <a:r>
              <a:rPr lang="en-US" dirty="0"/>
              <a:t> </a:t>
            </a:r>
            <a:r>
              <a:rPr lang="en-US" dirty="0" err="1"/>
              <a:t>aan</a:t>
            </a:r>
            <a:r>
              <a:rPr lang="en-US" dirty="0"/>
              <a:t> Arduino </a:t>
            </a:r>
            <a:r>
              <a:rPr lang="en-US" dirty="0" err="1"/>
              <a:t>voor</a:t>
            </a:r>
            <a:r>
              <a:rPr lang="en-US" dirty="0"/>
              <a:t> de </a:t>
            </a:r>
            <a:r>
              <a:rPr lang="en-US" dirty="0" err="1"/>
              <a:t>metingen</a:t>
            </a:r>
            <a:r>
              <a:rPr lang="en-US" dirty="0"/>
              <a:t>.</a:t>
            </a:r>
          </a:p>
          <a:p>
            <a:r>
              <a:rPr lang="en-US" dirty="0"/>
              <a:t>Software </a:t>
            </a:r>
            <a:r>
              <a:rPr lang="en-US" dirty="0" err="1"/>
              <a:t>geschreven</a:t>
            </a:r>
            <a:r>
              <a:rPr lang="en-US" dirty="0"/>
              <a:t> </a:t>
            </a:r>
            <a:r>
              <a:rPr lang="en-US" dirty="0" err="1"/>
              <a:t>voor</a:t>
            </a:r>
            <a:r>
              <a:rPr lang="en-US" dirty="0"/>
              <a:t> ESP32 in CPP.</a:t>
            </a:r>
          </a:p>
          <a:p>
            <a:r>
              <a:rPr lang="en-US" dirty="0"/>
              <a:t>Software </a:t>
            </a:r>
            <a:r>
              <a:rPr lang="en-US" dirty="0" err="1"/>
              <a:t>geschreven</a:t>
            </a:r>
            <a:r>
              <a:rPr lang="en-US" dirty="0"/>
              <a:t> </a:t>
            </a:r>
            <a:r>
              <a:rPr lang="en-US" dirty="0" err="1"/>
              <a:t>voor</a:t>
            </a:r>
            <a:r>
              <a:rPr lang="en-US" dirty="0"/>
              <a:t> PC in PYTHON.</a:t>
            </a:r>
          </a:p>
          <a:p>
            <a:r>
              <a:rPr lang="en-US" dirty="0"/>
              <a:t>Data </a:t>
            </a:r>
            <a:r>
              <a:rPr lang="en-US" dirty="0" err="1"/>
              <a:t>verzameld</a:t>
            </a:r>
            <a:r>
              <a:rPr lang="en-US" dirty="0"/>
              <a:t> van de </a:t>
            </a:r>
            <a:r>
              <a:rPr lang="en-US" dirty="0" err="1"/>
              <a:t>sensoren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opgeslagen</a:t>
            </a:r>
            <a:r>
              <a:rPr lang="en-US" dirty="0"/>
              <a:t> in </a:t>
            </a:r>
            <a:r>
              <a:rPr lang="en-US" dirty="0" err="1"/>
              <a:t>zowel</a:t>
            </a:r>
            <a:r>
              <a:rPr lang="en-US" dirty="0"/>
              <a:t> JSON </a:t>
            </a:r>
            <a:r>
              <a:rPr lang="en-US" dirty="0" err="1"/>
              <a:t>en</a:t>
            </a:r>
            <a:r>
              <a:rPr lang="en-US" dirty="0"/>
              <a:t> CSV files.</a:t>
            </a:r>
          </a:p>
          <a:p>
            <a:r>
              <a:rPr lang="en-US" dirty="0"/>
              <a:t>Software </a:t>
            </a:r>
            <a:r>
              <a:rPr lang="en-US" dirty="0" err="1"/>
              <a:t>geschreven</a:t>
            </a:r>
            <a:r>
              <a:rPr lang="en-US" dirty="0"/>
              <a:t> om </a:t>
            </a:r>
            <a:r>
              <a:rPr lang="en-US" dirty="0" err="1"/>
              <a:t>grafiek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tekenen</a:t>
            </a:r>
            <a:r>
              <a:rPr lang="en-US" dirty="0"/>
              <a:t>.</a:t>
            </a:r>
          </a:p>
          <a:p>
            <a:r>
              <a:rPr lang="en-US" dirty="0" err="1"/>
              <a:t>Presentatie</a:t>
            </a:r>
            <a:r>
              <a:rPr lang="en-US" dirty="0"/>
              <a:t> </a:t>
            </a:r>
            <a:r>
              <a:rPr lang="en-US" dirty="0" err="1"/>
              <a:t>gegeven</a:t>
            </a:r>
            <a:r>
              <a:rPr lang="en-US" dirty="0"/>
              <a:t> </a:t>
            </a:r>
            <a:r>
              <a:rPr lang="en-US" dirty="0" err="1"/>
              <a:t>aan</a:t>
            </a:r>
            <a:r>
              <a:rPr lang="en-US" dirty="0"/>
              <a:t> </a:t>
            </a:r>
            <a:r>
              <a:rPr lang="en-US" dirty="0" err="1"/>
              <a:t>collega’s</a:t>
            </a:r>
            <a:r>
              <a:rPr lang="en-US" dirty="0"/>
              <a:t> </a:t>
            </a:r>
            <a:r>
              <a:rPr lang="en-US" dirty="0" err="1"/>
              <a:t>bij</a:t>
            </a:r>
            <a:r>
              <a:rPr lang="en-US" dirty="0"/>
              <a:t> ATOS.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60338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3614D9-3516-42F4-8571-11A6FC1581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planning </a:t>
            </a:r>
            <a:r>
              <a:rPr lang="en-US" dirty="0" err="1"/>
              <a:t>vervolg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3E3898B-0FD8-43AF-B867-EF48BFFEBA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513B9A2-0063-4418-8BC7-93B93ACB56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27726"/>
            <a:ext cx="12180740" cy="4366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188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9A2160-275F-4E66-BAB4-63F0D01950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9B91B46-15E6-41EF-B6E2-93FC2FD4354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err="1"/>
              <a:t>Beheren</a:t>
            </a:r>
            <a:endParaRPr lang="en-US" dirty="0"/>
          </a:p>
          <a:p>
            <a:r>
              <a:rPr lang="en-US" dirty="0" err="1"/>
              <a:t>Analyseren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Ontwerpen</a:t>
            </a:r>
            <a:endParaRPr lang="en-US" dirty="0"/>
          </a:p>
          <a:p>
            <a:r>
              <a:rPr lang="en-US" dirty="0" err="1"/>
              <a:t>Adviseren</a:t>
            </a:r>
            <a:endParaRPr lang="en-US" dirty="0"/>
          </a:p>
          <a:p>
            <a:r>
              <a:rPr lang="en-US" dirty="0" err="1"/>
              <a:t>Realiseren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4273AD8-6B27-4E75-9226-C023440A74F5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Logboek</a:t>
            </a:r>
            <a:r>
              <a:rPr lang="en-US"/>
              <a:t>, planning</a:t>
            </a:r>
            <a:r>
              <a:rPr lang="en-US" dirty="0"/>
              <a:t>, Git</a:t>
            </a:r>
          </a:p>
          <a:p>
            <a:pPr marL="0" indent="0">
              <a:buNone/>
            </a:pPr>
            <a:r>
              <a:rPr lang="en-US" dirty="0" err="1"/>
              <a:t>Onderzoek</a:t>
            </a:r>
            <a:r>
              <a:rPr lang="en-US" dirty="0"/>
              <a:t> </a:t>
            </a:r>
            <a:r>
              <a:rPr lang="en-US" dirty="0" err="1"/>
              <a:t>sensoren</a:t>
            </a:r>
            <a:r>
              <a:rPr lang="en-US" dirty="0"/>
              <a:t>, data, stress, </a:t>
            </a:r>
            <a:r>
              <a:rPr lang="en-US" dirty="0" err="1"/>
              <a:t>classificatie</a:t>
            </a:r>
            <a:r>
              <a:rPr lang="en-US" dirty="0"/>
              <a:t> </a:t>
            </a:r>
            <a:r>
              <a:rPr lang="en-US" dirty="0" err="1"/>
              <a:t>algoritme</a:t>
            </a:r>
            <a:endParaRPr lang="en-US" dirty="0"/>
          </a:p>
          <a:p>
            <a:pPr marL="0" indent="0">
              <a:buNone/>
            </a:pPr>
            <a:r>
              <a:rPr lang="en-US" dirty="0" err="1"/>
              <a:t>Aansluitingen</a:t>
            </a:r>
            <a:r>
              <a:rPr lang="en-US" dirty="0"/>
              <a:t> van de </a:t>
            </a:r>
            <a:r>
              <a:rPr lang="en-US" dirty="0" err="1"/>
              <a:t>sensoren</a:t>
            </a:r>
            <a:r>
              <a:rPr lang="en-US" dirty="0"/>
              <a:t>, data </a:t>
            </a:r>
            <a:r>
              <a:rPr lang="en-US" dirty="0" err="1"/>
              <a:t>versturen</a:t>
            </a:r>
            <a:r>
              <a:rPr lang="en-US" dirty="0"/>
              <a:t>, het </a:t>
            </a:r>
            <a:r>
              <a:rPr lang="en-US" dirty="0" err="1"/>
              <a:t>geheel</a:t>
            </a:r>
            <a:endParaRPr lang="en-US" dirty="0"/>
          </a:p>
          <a:p>
            <a:pPr marL="0" indent="0">
              <a:buNone/>
            </a:pPr>
            <a:r>
              <a:rPr lang="en-US" dirty="0" err="1"/>
              <a:t>Documentaties</a:t>
            </a:r>
            <a:r>
              <a:rPr lang="en-US" dirty="0"/>
              <a:t>, </a:t>
            </a:r>
            <a:r>
              <a:rPr lang="en-US" dirty="0" err="1"/>
              <a:t>scriptie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Code, prototype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8784C82-28E8-4A13-BB05-DD0A100D882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7491B4-1181-44A1-B610-22909F54F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Vijf</a:t>
            </a:r>
            <a:r>
              <a:rPr lang="en-US" dirty="0"/>
              <a:t> </a:t>
            </a:r>
            <a:r>
              <a:rPr lang="en-US" dirty="0" err="1"/>
              <a:t>competenties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53608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5F124-1EAF-4169-BC9D-05A8C1F0E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hoofdvragen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deelvragen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2674E6-533B-422A-8039-98E12EE83A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Hoofdvraag:	Hoe ziet een algoritme eruit dat, op basis van voldoende 			biometrische data, stress bij de gebruiker kan detecteren?</a:t>
            </a:r>
          </a:p>
          <a:p>
            <a:r>
              <a:rPr lang="en-US" dirty="0" err="1"/>
              <a:t>Deelvraag</a:t>
            </a:r>
            <a:r>
              <a:rPr lang="en-US" dirty="0"/>
              <a:t> 1:	</a:t>
            </a:r>
            <a:r>
              <a:rPr lang="nl-NL" dirty="0"/>
              <a:t>Welke biometrische data is er nodig om stress te herkennen?</a:t>
            </a:r>
          </a:p>
          <a:p>
            <a:r>
              <a:rPr lang="nl-NL" dirty="0"/>
              <a:t>Deelvraag 2:	Welke sensoren zijn er nodig om deze biometrische data te 		kunnen meten?</a:t>
            </a:r>
          </a:p>
          <a:p>
            <a:r>
              <a:rPr lang="nl-NL" dirty="0"/>
              <a:t>Deelvraag 3:	Wat voor classificatie algoritme (</a:t>
            </a:r>
            <a:r>
              <a:rPr lang="nl-NL" dirty="0" err="1"/>
              <a:t>naive</a:t>
            </a:r>
            <a:r>
              <a:rPr lang="nl-NL" dirty="0"/>
              <a:t> </a:t>
            </a:r>
            <a:r>
              <a:rPr lang="nl-NL" dirty="0" err="1"/>
              <a:t>bayes</a:t>
            </a:r>
            <a:r>
              <a:rPr lang="nl-NL" dirty="0"/>
              <a:t>, </a:t>
            </a:r>
            <a:r>
              <a:rPr lang="nl-NL" dirty="0" err="1"/>
              <a:t>decision</a:t>
            </a:r>
            <a:r>
              <a:rPr lang="nl-NL" dirty="0"/>
              <a:t> tree, 			</a:t>
            </a:r>
            <a:r>
              <a:rPr lang="nl-NL" dirty="0" err="1"/>
              <a:t>neural</a:t>
            </a:r>
            <a:r>
              <a:rPr lang="nl-NL" dirty="0"/>
              <a:t> </a:t>
            </a:r>
            <a:r>
              <a:rPr lang="nl-NL" dirty="0" err="1"/>
              <a:t>network</a:t>
            </a:r>
            <a:r>
              <a:rPr lang="nl-NL" dirty="0"/>
              <a:t>) is geschikt om stress te detecteren met de 		genoemde biometrische data?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788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7FB7E-0328-414F-BBB3-8849A8BC5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literatuur </a:t>
            </a:r>
            <a:r>
              <a:rPr lang="nl-NL" dirty="0" err="1"/>
              <a:t>resultaAT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6EA0F8-E338-4009-9B63-5D070E7287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Veel</a:t>
            </a:r>
            <a:r>
              <a:rPr lang="en-US" dirty="0"/>
              <a:t> cortisol (stress </a:t>
            </a:r>
            <a:r>
              <a:rPr lang="en-US" dirty="0" err="1"/>
              <a:t>hormoon</a:t>
            </a:r>
            <a:r>
              <a:rPr lang="en-US" dirty="0"/>
              <a:t>), </a:t>
            </a:r>
            <a:r>
              <a:rPr lang="en-US" dirty="0" err="1"/>
              <a:t>hoge</a:t>
            </a:r>
            <a:r>
              <a:rPr lang="en-US" dirty="0"/>
              <a:t> </a:t>
            </a:r>
            <a:r>
              <a:rPr lang="en-US" dirty="0" err="1"/>
              <a:t>bloeddruk</a:t>
            </a:r>
            <a:r>
              <a:rPr lang="en-US" dirty="0"/>
              <a:t>, </a:t>
            </a:r>
            <a:r>
              <a:rPr lang="en-US" dirty="0" err="1"/>
              <a:t>veel</a:t>
            </a:r>
            <a:r>
              <a:rPr lang="en-US" dirty="0"/>
              <a:t> </a:t>
            </a:r>
            <a:r>
              <a:rPr lang="en-US" dirty="0" err="1"/>
              <a:t>zweten</a:t>
            </a:r>
            <a:r>
              <a:rPr lang="en-US" dirty="0"/>
              <a:t>, </a:t>
            </a:r>
            <a:r>
              <a:rPr lang="en-US" dirty="0" err="1"/>
              <a:t>versnelde</a:t>
            </a:r>
            <a:r>
              <a:rPr lang="en-US" dirty="0"/>
              <a:t> </a:t>
            </a:r>
            <a:r>
              <a:rPr lang="en-US" dirty="0" err="1"/>
              <a:t>hartslag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ademhaling</a:t>
            </a:r>
            <a:r>
              <a:rPr lang="en-US" dirty="0"/>
              <a:t>, EEG (</a:t>
            </a:r>
            <a:r>
              <a:rPr lang="en-US" dirty="0" err="1"/>
              <a:t>hersenacitiviteit</a:t>
            </a:r>
            <a:r>
              <a:rPr lang="en-US" dirty="0"/>
              <a:t>), EMG (</a:t>
            </a:r>
            <a:r>
              <a:rPr lang="en-US" dirty="0" err="1"/>
              <a:t>elektrische</a:t>
            </a:r>
            <a:r>
              <a:rPr lang="en-US" dirty="0"/>
              <a:t> </a:t>
            </a:r>
            <a:r>
              <a:rPr lang="en-US" dirty="0" err="1"/>
              <a:t>spierspanning</a:t>
            </a:r>
            <a:r>
              <a:rPr lang="en-US" dirty="0"/>
              <a:t>) </a:t>
            </a:r>
            <a:r>
              <a:rPr lang="en-US" dirty="0" err="1"/>
              <a:t>zijn</a:t>
            </a:r>
            <a:r>
              <a:rPr lang="en-US" dirty="0"/>
              <a:t> de </a:t>
            </a:r>
            <a:r>
              <a:rPr lang="en-US" dirty="0" err="1"/>
              <a:t>kenmerken</a:t>
            </a:r>
            <a:r>
              <a:rPr lang="en-US" dirty="0"/>
              <a:t> van stress.</a:t>
            </a:r>
          </a:p>
          <a:p>
            <a:r>
              <a:rPr lang="en-US" dirty="0" err="1"/>
              <a:t>Indicatie</a:t>
            </a:r>
            <a:r>
              <a:rPr lang="en-US" dirty="0"/>
              <a:t> om stress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leren</a:t>
            </a:r>
            <a:r>
              <a:rPr lang="en-US" dirty="0"/>
              <a:t> </a:t>
            </a:r>
            <a:r>
              <a:rPr lang="en-US" dirty="0" err="1"/>
              <a:t>herkennen</a:t>
            </a:r>
            <a:r>
              <a:rPr lang="en-US" dirty="0"/>
              <a:t> is het </a:t>
            </a:r>
            <a:r>
              <a:rPr lang="en-US" dirty="0" err="1"/>
              <a:t>nodig</a:t>
            </a:r>
            <a:r>
              <a:rPr lang="en-US" dirty="0"/>
              <a:t> om feedback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vragen</a:t>
            </a:r>
            <a:r>
              <a:rPr lang="en-US" dirty="0"/>
              <a:t> van de </a:t>
            </a:r>
            <a:r>
              <a:rPr lang="en-US" dirty="0" err="1"/>
              <a:t>gebruiker</a:t>
            </a:r>
            <a:r>
              <a:rPr lang="en-US" dirty="0"/>
              <a:t>.</a:t>
            </a:r>
          </a:p>
          <a:p>
            <a:r>
              <a:rPr lang="en-US" dirty="0" err="1"/>
              <a:t>Vrijwel</a:t>
            </a:r>
            <a:r>
              <a:rPr lang="en-US" dirty="0"/>
              <a:t> </a:t>
            </a:r>
            <a:r>
              <a:rPr lang="en-US" dirty="0" err="1"/>
              <a:t>elke</a:t>
            </a:r>
            <a:r>
              <a:rPr lang="en-US" dirty="0"/>
              <a:t> </a:t>
            </a:r>
            <a:r>
              <a:rPr lang="en-US" dirty="0" err="1"/>
              <a:t>artikel</a:t>
            </a:r>
            <a:r>
              <a:rPr lang="en-US" dirty="0"/>
              <a:t> </a:t>
            </a:r>
            <a:r>
              <a:rPr lang="en-US" dirty="0" err="1"/>
              <a:t>noemt</a:t>
            </a:r>
            <a:r>
              <a:rPr lang="en-US" dirty="0"/>
              <a:t> de </a:t>
            </a:r>
            <a:r>
              <a:rPr lang="en-US" dirty="0" err="1"/>
              <a:t>variabiliteit</a:t>
            </a:r>
            <a:r>
              <a:rPr lang="en-US" dirty="0"/>
              <a:t> van de </a:t>
            </a:r>
            <a:r>
              <a:rPr lang="en-US" dirty="0" err="1"/>
              <a:t>hartslag</a:t>
            </a:r>
            <a:r>
              <a:rPr lang="en-US" dirty="0"/>
              <a:t>. </a:t>
            </a:r>
            <a:r>
              <a:rPr lang="en-US" dirty="0" err="1"/>
              <a:t>Hierbij</a:t>
            </a:r>
            <a:r>
              <a:rPr lang="en-US" dirty="0"/>
              <a:t> </a:t>
            </a:r>
            <a:r>
              <a:rPr lang="en-US" dirty="0" err="1"/>
              <a:t>wordt</a:t>
            </a:r>
            <a:r>
              <a:rPr lang="en-US" dirty="0"/>
              <a:t> </a:t>
            </a:r>
            <a:r>
              <a:rPr lang="en-US" dirty="0" err="1"/>
              <a:t>er</a:t>
            </a:r>
            <a:r>
              <a:rPr lang="en-US" dirty="0"/>
              <a:t> </a:t>
            </a:r>
            <a:r>
              <a:rPr lang="en-US" dirty="0" err="1"/>
              <a:t>veel</a:t>
            </a:r>
            <a:r>
              <a:rPr lang="en-US" dirty="0"/>
              <a:t> </a:t>
            </a:r>
            <a:r>
              <a:rPr lang="en-US" dirty="0" err="1"/>
              <a:t>gekeken</a:t>
            </a:r>
            <a:r>
              <a:rPr lang="en-US" dirty="0"/>
              <a:t> </a:t>
            </a:r>
            <a:r>
              <a:rPr lang="en-US" dirty="0" err="1"/>
              <a:t>naar</a:t>
            </a:r>
            <a:r>
              <a:rPr lang="en-US" dirty="0"/>
              <a:t> de </a:t>
            </a:r>
            <a:r>
              <a:rPr lang="en-US" dirty="0" err="1"/>
              <a:t>frequentie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605885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9EB995-7B2D-4AE4-9901-8067C8112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pulse sensor</a:t>
            </a:r>
          </a:p>
        </p:txBody>
      </p:sp>
      <p:pic>
        <p:nvPicPr>
          <p:cNvPr id="10" name="Content Placeholder 9" descr="A close up of text on a black background&#10;&#10;Description generated with very high confidence">
            <a:extLst>
              <a:ext uri="{FF2B5EF4-FFF2-40B4-BE49-F238E27FC236}">
                <a16:creationId xmlns:a16="http://schemas.microsoft.com/office/drawing/2014/main" id="{8FFB776B-27D6-420F-9CC4-F09344ED36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38885" y="2589370"/>
            <a:ext cx="3447531" cy="3101975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16E7D2D-24BD-4CD7-B112-E8EF380CE1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5584" y="2589362"/>
            <a:ext cx="4144612" cy="3101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421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AE03E2-F7B2-4354-8A0A-FFA6E2DCA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breathing sensor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9F5F7F-2EBE-44A2-B7B6-8956FADA10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2624197" y="2070750"/>
            <a:ext cx="3101983" cy="4139208"/>
          </a:xfrm>
          <a:prstGeom prst="rect">
            <a:avLst/>
          </a:prstGeom>
        </p:spPr>
      </p:pic>
      <p:pic>
        <p:nvPicPr>
          <p:cNvPr id="14" name="Picture 13" descr="A close up of text on a white background&#10;&#10;Description generated with very high confidence">
            <a:extLst>
              <a:ext uri="{FF2B5EF4-FFF2-40B4-BE49-F238E27FC236}">
                <a16:creationId xmlns:a16="http://schemas.microsoft.com/office/drawing/2014/main" id="{C441C314-F082-4DFE-A6A0-3C41668D14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8886" y="2589362"/>
            <a:ext cx="3447532" cy="310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7661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EF197-3C48-4190-8EF7-339144D59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gsr</a:t>
            </a:r>
            <a:r>
              <a:rPr lang="en-US" dirty="0"/>
              <a:t> sensor</a:t>
            </a:r>
          </a:p>
        </p:txBody>
      </p:sp>
      <p:pic>
        <p:nvPicPr>
          <p:cNvPr id="11" name="Content Placeholder 10" descr="A close up of text on a white background&#10;&#10;Description generated with very high confidence">
            <a:extLst>
              <a:ext uri="{FF2B5EF4-FFF2-40B4-BE49-F238E27FC236}">
                <a16:creationId xmlns:a16="http://schemas.microsoft.com/office/drawing/2014/main" id="{EF7F60A5-7A85-402D-8FF2-72EF7D9B54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13332" y="2638049"/>
            <a:ext cx="3447531" cy="3101975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7BD7F43-DE4C-448D-9AC8-3F6961A16F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2749750" y="2119427"/>
            <a:ext cx="3101984" cy="4139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2292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F5C3BC-0A76-4B33-A8F4-E67A9DF99F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Spanningsdeler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07A15E-4A05-4BF5-9493-E7E112F139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Z1 = </a:t>
            </a:r>
            <a:r>
              <a:rPr lang="en-US" dirty="0" err="1"/>
              <a:t>weerstand</a:t>
            </a:r>
            <a:endParaRPr lang="en-US" dirty="0"/>
          </a:p>
          <a:p>
            <a:r>
              <a:rPr lang="en-US" dirty="0"/>
              <a:t>Z2 = sensor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124" name="Picture 4" descr="Image result for spanningsdeler">
            <a:extLst>
              <a:ext uri="{FF2B5EF4-FFF2-40B4-BE49-F238E27FC236}">
                <a16:creationId xmlns:a16="http://schemas.microsoft.com/office/drawing/2014/main" id="{52A8D1E1-3C52-48BB-B056-185169F137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475" y="2841247"/>
            <a:ext cx="2095500" cy="2695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C0B5C05-CE74-411A-A4AE-470E81CBF9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7518" y="3902992"/>
            <a:ext cx="3733886" cy="1233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9606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B851FD-6F70-4840-8D37-AA6886EEC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op ESP32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92CA80-B6D6-41C0-8FEF-79D311C4EB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2" descr="Related image">
            <a:extLst>
              <a:ext uri="{FF2B5EF4-FFF2-40B4-BE49-F238E27FC236}">
                <a16:creationId xmlns:a16="http://schemas.microsoft.com/office/drawing/2014/main" id="{D707DBF1-7715-4BB9-A154-59AD2884DE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1661" y="5165673"/>
            <a:ext cx="2590264" cy="1555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esp32 oled">
            <a:extLst>
              <a:ext uri="{FF2B5EF4-FFF2-40B4-BE49-F238E27FC236}">
                <a16:creationId xmlns:a16="http://schemas.microsoft.com/office/drawing/2014/main" id="{B3E535D6-F4D3-42D3-ADE8-285E30B679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5461" y="3238663"/>
            <a:ext cx="3010855" cy="1693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2A969D3F-9E17-4BEA-A967-CD0C8CDF2218}"/>
              </a:ext>
            </a:extLst>
          </p:cNvPr>
          <p:cNvSpPr/>
          <p:nvPr/>
        </p:nvSpPr>
        <p:spPr>
          <a:xfrm>
            <a:off x="2793862" y="3676694"/>
            <a:ext cx="1411874" cy="6993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8" name="Picture 14" descr="Related image">
            <a:extLst>
              <a:ext uri="{FF2B5EF4-FFF2-40B4-BE49-F238E27FC236}">
                <a16:creationId xmlns:a16="http://schemas.microsoft.com/office/drawing/2014/main" id="{BF0A1215-6DB1-4397-AFBB-C3AA0C7D34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0415" y="2859345"/>
            <a:ext cx="2057400" cy="2219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Arrow: Right 17">
            <a:extLst>
              <a:ext uri="{FF2B5EF4-FFF2-40B4-BE49-F238E27FC236}">
                <a16:creationId xmlns:a16="http://schemas.microsoft.com/office/drawing/2014/main" id="{823D7DDF-3773-4D75-912D-6D577F753B9C}"/>
              </a:ext>
            </a:extLst>
          </p:cNvPr>
          <p:cNvSpPr/>
          <p:nvPr/>
        </p:nvSpPr>
        <p:spPr>
          <a:xfrm>
            <a:off x="7485227" y="3619337"/>
            <a:ext cx="1411874" cy="6993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8" descr="Image result for pulse sensor">
            <a:extLst>
              <a:ext uri="{FF2B5EF4-FFF2-40B4-BE49-F238E27FC236}">
                <a16:creationId xmlns:a16="http://schemas.microsoft.com/office/drawing/2014/main" id="{C0E6DE89-31A3-4FFE-A10C-997C999EC4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8170" y="2233099"/>
            <a:ext cx="1467919" cy="1195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0" descr="Image result for conductive stretch sensor">
            <a:extLst>
              <a:ext uri="{FF2B5EF4-FFF2-40B4-BE49-F238E27FC236}">
                <a16:creationId xmlns:a16="http://schemas.microsoft.com/office/drawing/2014/main" id="{20B1C749-1D90-4A37-AE07-29E42FFB34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8170" y="3538182"/>
            <a:ext cx="1467918" cy="1408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215FD7E-715D-49C2-8454-41B0AF0FD5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86133" y="5036028"/>
            <a:ext cx="1389955" cy="1346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0768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FE417-A2EA-402B-996A-D158107080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128111"/>
            <a:ext cx="7729728" cy="1188720"/>
          </a:xfrm>
        </p:spPr>
        <p:txBody>
          <a:bodyPr/>
          <a:lstStyle/>
          <a:p>
            <a:r>
              <a:rPr lang="en-US" dirty="0"/>
              <a:t>software op pc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0204D4-329C-401C-9A26-D49AA49F13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31CD67A-4395-4503-9908-1B57DA1625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813" y="1375505"/>
            <a:ext cx="9323972" cy="53949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F3D7F38-033E-4EEC-8E56-84B25F2B52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7278" y="5504504"/>
            <a:ext cx="4899846" cy="1108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535483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71C241A9-A460-4AD1-916F-25308628A5B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TM10001115[[fn=Parcel]]</Template>
  <TotalTime>354</TotalTime>
  <Words>286</Words>
  <Application>Microsoft Office PowerPoint</Application>
  <PresentationFormat>Widescreen</PresentationFormat>
  <Paragraphs>53</Paragraphs>
  <Slides>13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Gill Sans MT</vt:lpstr>
      <vt:lpstr>Parcel</vt:lpstr>
      <vt:lpstr>Stress herkenning  m.B.v. biometrische data</vt:lpstr>
      <vt:lpstr>hoofdvragen en deelvragen</vt:lpstr>
      <vt:lpstr>literatuur resultaAT</vt:lpstr>
      <vt:lpstr>pulse sensor</vt:lpstr>
      <vt:lpstr>breathing sensor</vt:lpstr>
      <vt:lpstr>gsr sensor</vt:lpstr>
      <vt:lpstr>Spanningsdeler</vt:lpstr>
      <vt:lpstr>software op ESP32</vt:lpstr>
      <vt:lpstr>software op pc</vt:lpstr>
      <vt:lpstr>fourier transformatie</vt:lpstr>
      <vt:lpstr>Tot nu gedaan</vt:lpstr>
      <vt:lpstr>planning vervolg</vt:lpstr>
      <vt:lpstr>Vijf competenties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Stress herkenning  m.B.v. biometrische data</dc:title>
  <dc:creator>Rhea Hau</dc:creator>
  <cp:lastModifiedBy>Rhea Hau</cp:lastModifiedBy>
  <cp:revision>5</cp:revision>
  <dcterms:created xsi:type="dcterms:W3CDTF">2018-11-13T11:15:49Z</dcterms:created>
  <dcterms:modified xsi:type="dcterms:W3CDTF">2018-11-13T17:15:03Z</dcterms:modified>
</cp:coreProperties>
</file>